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5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C2C8-BA30-4D31-817C-3D9C69380EB3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F51B2-C601-4264-B98E-132F25F662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C2C8-BA30-4D31-817C-3D9C69380EB3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F51B2-C601-4264-B98E-132F25F662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C2C8-BA30-4D31-817C-3D9C69380EB3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F51B2-C601-4264-B98E-132F25F662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C2C8-BA30-4D31-817C-3D9C69380EB3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F51B2-C601-4264-B98E-132F25F662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C2C8-BA30-4D31-817C-3D9C69380EB3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F51B2-C601-4264-B98E-132F25F662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C2C8-BA30-4D31-817C-3D9C69380EB3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F51B2-C601-4264-B98E-132F25F662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C2C8-BA30-4D31-817C-3D9C69380EB3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F51B2-C601-4264-B98E-132F25F662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C2C8-BA30-4D31-817C-3D9C69380EB3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F51B2-C601-4264-B98E-132F25F662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C2C8-BA30-4D31-817C-3D9C69380EB3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F51B2-C601-4264-B98E-132F25F662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C2C8-BA30-4D31-817C-3D9C69380EB3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F51B2-C601-4264-B98E-132F25F662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C2C8-BA30-4D31-817C-3D9C69380EB3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F51B2-C601-4264-B98E-132F25F662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8C2C8-BA30-4D31-817C-3D9C69380EB3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F51B2-C601-4264-B98E-132F25F662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Grand View D</a:t>
            </a:r>
            <a:br>
              <a:rPr lang="en-US" dirty="0" smtClean="0"/>
            </a:br>
            <a:r>
              <a:rPr lang="en-US" dirty="0" smtClean="0"/>
              <a:t>( </a:t>
            </a:r>
            <a:r>
              <a:rPr lang="en-US" dirty="0" smtClean="0"/>
              <a:t>7:20)</a:t>
            </a:r>
            <a:endParaRPr lang="en-US" dirty="0"/>
          </a:p>
        </p:txBody>
      </p:sp>
      <p:pic>
        <p:nvPicPr>
          <p:cNvPr id="6" name="Picture 2" descr="D:\EVERTEL.C\Duy-EVERTEL - 2014\KOREAN SCHOOL -2014\ANH bo sung T.4-2014\No.17\IMG_0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47800" y="1447800"/>
            <a:ext cx="6573308" cy="4929981"/>
          </a:xfr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Grand View B+C</a:t>
            </a:r>
            <a:br>
              <a:rPr lang="en-US" dirty="0" smtClean="0"/>
            </a:br>
            <a:r>
              <a:rPr lang="en-US" altLang="ko-KR" dirty="0"/>
              <a:t>( </a:t>
            </a:r>
            <a:r>
              <a:rPr lang="en-US" altLang="ko-KR" dirty="0" smtClean="0"/>
              <a:t>7:20)</a:t>
            </a:r>
            <a:endParaRPr lang="en-US" dirty="0"/>
          </a:p>
        </p:txBody>
      </p:sp>
      <p:pic>
        <p:nvPicPr>
          <p:cNvPr id="6" name="Picture 2" descr="G:\DCIM\131___03\IMG_035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600201"/>
            <a:ext cx="4038600" cy="3809999"/>
          </a:xfrm>
          <a:prstGeom prst="rect">
            <a:avLst/>
          </a:prstGeom>
          <a:noFill/>
        </p:spPr>
      </p:pic>
      <p:pic>
        <p:nvPicPr>
          <p:cNvPr id="4" name="내용 개체 틀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4038600" cy="2133600"/>
          </a:xfr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86200"/>
            <a:ext cx="4038600" cy="16257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Grand View A</a:t>
            </a:r>
            <a:br>
              <a:rPr lang="en-US" dirty="0" smtClean="0"/>
            </a:br>
            <a:r>
              <a:rPr lang="en-US" altLang="ko-KR" dirty="0"/>
              <a:t>( </a:t>
            </a:r>
            <a:r>
              <a:rPr lang="en-US" altLang="ko-KR" dirty="0" smtClean="0"/>
              <a:t>7:20)</a:t>
            </a:r>
            <a:endParaRPr lang="en-US" dirty="0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68" y="1600200"/>
            <a:ext cx="8028664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9</Words>
  <Application>Microsoft Office PowerPoint</Application>
  <PresentationFormat>화면 슬라이드 쇼(4:3)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Theme</vt:lpstr>
      <vt:lpstr>Grand View D ( 7:20)</vt:lpstr>
      <vt:lpstr>Grand View B+C ( 7:20)</vt:lpstr>
      <vt:lpstr>Grand View A ( 7:20)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Grand View D</dc:title>
  <dc:creator>Thanh-Long</dc:creator>
  <cp:lastModifiedBy>Korean</cp:lastModifiedBy>
  <cp:revision>10</cp:revision>
  <dcterms:created xsi:type="dcterms:W3CDTF">2014-12-29T03:14:56Z</dcterms:created>
  <dcterms:modified xsi:type="dcterms:W3CDTF">2017-06-19T01:36:11Z</dcterms:modified>
</cp:coreProperties>
</file>